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90" r:id="rId3"/>
    <p:sldId id="291" r:id="rId4"/>
    <p:sldId id="292" r:id="rId5"/>
    <p:sldId id="293" r:id="rId6"/>
    <p:sldId id="295" r:id="rId7"/>
    <p:sldId id="29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40"/>
    <a:srgbClr val="6F2927"/>
    <a:srgbClr val="22337C"/>
    <a:srgbClr val="131D45"/>
    <a:srgbClr val="1621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125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9" d="100"/>
          <a:sy n="99" d="100"/>
        </p:scale>
        <p:origin x="3570" y="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2BD323-5C00-4890-83E2-BEFAF6C3291A}" type="datetimeFigureOut">
              <a:rPr lang="en-US" smtClean="0"/>
              <a:pPr/>
              <a:t>02/Mar/2016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5682D-76A5-4D9C-B781-7EDD65526A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429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FDDA44-FCFD-4199-B982-8B254E5A3CA3}" type="datetimeFigureOut">
              <a:rPr lang="en-US" smtClean="0"/>
              <a:pPr/>
              <a:t>02/Mar/2016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DFAAA-4C74-44DE-8194-94F43CFD61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626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Code which is distributable, reusable </a:t>
            </a:r>
            <a:r>
              <a:rPr lang="en-US"/>
              <a:t>and extensible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DFAAA-4C74-44DE-8194-94F43CFD617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361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DFAAA-4C74-44DE-8194-94F43CFD617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391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0" y="3886200"/>
            <a:ext cx="9144000" cy="2971800"/>
            <a:chOff x="0" y="3886200"/>
            <a:chExt cx="9144000" cy="2971800"/>
          </a:xfrm>
        </p:grpSpPr>
        <p:sp>
          <p:nvSpPr>
            <p:cNvPr id="9" name="Rectangle 8"/>
            <p:cNvSpPr/>
            <p:nvPr/>
          </p:nvSpPr>
          <p:spPr>
            <a:xfrm>
              <a:off x="0" y="3886200"/>
              <a:ext cx="9144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6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6"/>
          <p:cNvSpPr/>
          <p:nvPr userDrawn="1"/>
        </p:nvSpPr>
        <p:spPr>
          <a:xfrm>
            <a:off x="0" y="2133600"/>
            <a:ext cx="9144000" cy="15240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5271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0B88B1FA-8344-4FB6-8A03-36B5BF2E4AAB}" type="datetimeFigureOut">
              <a:rPr lang="en-US" smtClean="0"/>
              <a:pPr/>
              <a:t>02/Mar/2016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629400" y="0"/>
            <a:ext cx="2514600" cy="61722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97562"/>
          </a:xfrm>
          <a:prstGeom prst="rect">
            <a:avLst/>
          </a:prstGeo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9" name="Rectangle 8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0B88B1FA-8344-4FB6-8A03-36B5BF2E4AAB}" type="datetimeFigureOut">
              <a:rPr lang="en-US" smtClean="0"/>
              <a:pPr/>
              <a:t>02/Mar/2016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9" name="Rectangle 8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6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0B88B1FA-8344-4FB6-8A03-36B5BF2E4AAB}" type="datetimeFigureOut">
              <a:rPr lang="en-US" smtClean="0"/>
              <a:pPr/>
              <a:t>02/Mar/2016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2895600"/>
            <a:ext cx="9144000" cy="3962400"/>
            <a:chOff x="0" y="2895600"/>
            <a:chExt cx="9144000" cy="3962400"/>
          </a:xfrm>
        </p:grpSpPr>
        <p:sp>
          <p:nvSpPr>
            <p:cNvPr id="9" name="Rectangle 8"/>
            <p:cNvSpPr/>
            <p:nvPr/>
          </p:nvSpPr>
          <p:spPr>
            <a:xfrm>
              <a:off x="0" y="2895600"/>
              <a:ext cx="9144000" cy="39624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6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0B88B1FA-8344-4FB6-8A03-36B5BF2E4AAB}" type="datetimeFigureOut">
              <a:rPr lang="en-US" smtClean="0"/>
              <a:pPr/>
              <a:t>02/Mar/2016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14" name="Rectangle 1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0B88B1FA-8344-4FB6-8A03-36B5BF2E4AAB}" type="datetimeFigureOut">
              <a:rPr lang="en-US" smtClean="0"/>
              <a:pPr/>
              <a:t>02/Mar/2016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399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399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24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0B88B1FA-8344-4FB6-8A03-36B5BF2E4AAB}" type="datetimeFigureOut">
              <a:rPr lang="en-US" smtClean="0"/>
              <a:pPr/>
              <a:t>02/Mar/2016</a:t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7" name="Rectangle 6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0B88B1FA-8344-4FB6-8A03-36B5BF2E4AAB}" type="datetimeFigureOut">
              <a:rPr lang="en-US" smtClean="0"/>
              <a:pPr/>
              <a:t>02/Mar/2016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62050"/>
          </a:xfrm>
          <a:prstGeom prst="rect">
            <a:avLst/>
          </a:prstGeom>
        </p:spPr>
        <p:txBody>
          <a:bodyPr anchor="ctr"/>
          <a:lstStyle>
            <a:lvl1pPr algn="ctr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724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7371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10" name="Rectangle 9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0B88B1FA-8344-4FB6-8A03-36B5BF2E4AAB}" type="datetimeFigureOut">
              <a:rPr lang="en-US" smtClean="0"/>
              <a:pPr/>
              <a:t>02/Mar/2016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10" name="Rectangle 9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0B88B1FA-8344-4FB6-8A03-36B5BF2E4AAB}" type="datetimeFigureOut">
              <a:rPr lang="en-US" smtClean="0"/>
              <a:pPr/>
              <a:t>02/Mar/2016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9" name="Rectangle 8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0B88B1FA-8344-4FB6-8A03-36B5BF2E4AAB}" type="datetimeFigureOut">
              <a:rPr lang="en-US" smtClean="0"/>
              <a:pPr/>
              <a:t>02/Mar/2016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0B88B1FA-8344-4FB6-8A03-36B5BF2E4AAB}" type="datetimeFigureOut">
              <a:rPr lang="en-US" smtClean="0"/>
              <a:pPr/>
              <a:t>02/Mar/2016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343400"/>
            <a:ext cx="7772400" cy="1752600"/>
          </a:xfrm>
        </p:spPr>
        <p:txBody>
          <a:bodyPr/>
          <a:lstStyle/>
          <a:p>
            <a:r>
              <a:rPr lang="en-US" dirty="0"/>
              <a:t>Sarthak Pati</a:t>
            </a:r>
          </a:p>
          <a:p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2971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524000"/>
          </a:xfrm>
        </p:spPr>
        <p:txBody>
          <a:bodyPr/>
          <a:lstStyle/>
          <a:p>
            <a:r>
              <a:rPr lang="en-US" dirty="0"/>
              <a:t>CBICA S/W Dev Tutorials</a:t>
            </a:r>
            <a:br>
              <a:rPr lang="en-US" dirty="0"/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971800"/>
            <a:ext cx="9144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be covering many topics related to software development and packaging during the course of this seminar series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We will be covering many topics related to software development and packaging during the course of this seminar series</a:t>
            </a: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/>
              <a:t>The idea is to give developers tools to help them produce code which is not only better packaged but performs </a:t>
            </a:r>
            <a:r>
              <a:rPr lang="en-US" b="1" dirty="0">
                <a:solidFill>
                  <a:srgbClr val="6F2927"/>
                </a:solidFill>
              </a:rPr>
              <a:t>significantly</a:t>
            </a:r>
            <a:r>
              <a:rPr lang="en-US" dirty="0"/>
              <a:t> better</a:t>
            </a:r>
          </a:p>
        </p:txBody>
      </p:sp>
    </p:spTree>
    <p:extLst>
      <p:ext uri="{BB962C8B-B14F-4D97-AF65-F5344CB8AC3E}">
        <p14:creationId xmlns:p14="http://schemas.microsoft.com/office/powerpoint/2010/main" val="172913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Version Control</a:t>
            </a:r>
          </a:p>
          <a:p>
            <a:r>
              <a:rPr lang="en-US" dirty="0"/>
              <a:t>CMake</a:t>
            </a:r>
          </a:p>
          <a:p>
            <a:r>
              <a:rPr lang="en-US" dirty="0"/>
              <a:t>Object Orientation</a:t>
            </a:r>
          </a:p>
          <a:p>
            <a:r>
              <a:rPr lang="en-US" dirty="0"/>
              <a:t>Standard Template Libraries</a:t>
            </a:r>
          </a:p>
          <a:p>
            <a:r>
              <a:rPr lang="en-US" dirty="0"/>
              <a:t>C++ 11</a:t>
            </a:r>
          </a:p>
          <a:p>
            <a:r>
              <a:rPr lang="en-US" dirty="0"/>
              <a:t>Numerous ITK tutorials (segmentation, registration, matrix handling, machine learning, DICOM handling etc.)</a:t>
            </a:r>
          </a:p>
        </p:txBody>
      </p:sp>
    </p:spTree>
    <p:extLst>
      <p:ext uri="{BB962C8B-B14F-4D97-AF65-F5344CB8AC3E}">
        <p14:creationId xmlns:p14="http://schemas.microsoft.com/office/powerpoint/2010/main" val="3764866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Error and assertion handling</a:t>
            </a:r>
          </a:p>
          <a:p>
            <a:r>
              <a:rPr lang="en-US" dirty="0"/>
              <a:t>Advanced Linear Algebra using Armadillo</a:t>
            </a:r>
          </a:p>
          <a:p>
            <a:r>
              <a:rPr lang="en-US" dirty="0"/>
              <a:t>Machine Learning using Shark</a:t>
            </a:r>
          </a:p>
          <a:p>
            <a:r>
              <a:rPr lang="en-US" dirty="0"/>
              <a:t>Unit Testing</a:t>
            </a:r>
          </a:p>
          <a:p>
            <a:endParaRPr lang="en-US" dirty="0"/>
          </a:p>
          <a:p>
            <a:r>
              <a:rPr lang="en-US" dirty="0"/>
              <a:t>And much more… </a:t>
            </a:r>
          </a:p>
        </p:txBody>
      </p:sp>
    </p:spTree>
    <p:extLst>
      <p:ext uri="{BB962C8B-B14F-4D97-AF65-F5344CB8AC3E}">
        <p14:creationId xmlns:p14="http://schemas.microsoft.com/office/powerpoint/2010/main" val="28182532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Updated on public repository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We have a public presence with these tutorials on the </a:t>
            </a:r>
            <a:r>
              <a:rPr lang="en-US" dirty="0">
                <a:solidFill>
                  <a:srgbClr val="6F2927"/>
                </a:solidFill>
              </a:rPr>
              <a:t>NITRC</a:t>
            </a:r>
            <a:r>
              <a:rPr lang="en-US" dirty="0"/>
              <a:t> resource page: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dirty="0">
                <a:solidFill>
                  <a:srgbClr val="22337C"/>
                </a:solidFill>
              </a:rPr>
              <a:t>nitrc.org/</a:t>
            </a:r>
            <a:r>
              <a:rPr lang="en-US" b="1" dirty="0" err="1">
                <a:solidFill>
                  <a:srgbClr val="22337C"/>
                </a:solidFill>
              </a:rPr>
              <a:t>scm</a:t>
            </a:r>
            <a:r>
              <a:rPr lang="en-US" b="1" dirty="0">
                <a:solidFill>
                  <a:srgbClr val="22337C"/>
                </a:solidFill>
              </a:rPr>
              <a:t>/?</a:t>
            </a:r>
            <a:r>
              <a:rPr lang="en-US" b="1" dirty="0" err="1">
                <a:solidFill>
                  <a:srgbClr val="22337C"/>
                </a:solidFill>
              </a:rPr>
              <a:t>group_id</a:t>
            </a:r>
            <a:r>
              <a:rPr lang="en-US" b="1" dirty="0">
                <a:solidFill>
                  <a:srgbClr val="22337C"/>
                </a:solidFill>
              </a:rPr>
              <a:t>=1019</a:t>
            </a:r>
          </a:p>
          <a:p>
            <a:pPr marL="0" indent="0" algn="ctr">
              <a:buNone/>
            </a:pPr>
            <a:endParaRPr lang="en-US" b="1" dirty="0">
              <a:solidFill>
                <a:srgbClr val="22337C"/>
              </a:solidFill>
            </a:endParaRPr>
          </a:p>
          <a:p>
            <a:pPr marL="0" indent="0" algn="just">
              <a:buNone/>
            </a:pPr>
            <a:r>
              <a:rPr lang="en-US" dirty="0"/>
              <a:t>We will continue to push updates to this page throughout the course of this seminar.</a:t>
            </a:r>
          </a:p>
        </p:txBody>
      </p:sp>
    </p:spTree>
    <p:extLst>
      <p:ext uri="{BB962C8B-B14F-4D97-AF65-F5344CB8AC3E}">
        <p14:creationId xmlns:p14="http://schemas.microsoft.com/office/powerpoint/2010/main" val="1767216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For anything to tutorials, please contact the following address: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b="1" dirty="0">
                <a:solidFill>
                  <a:srgbClr val="22337C"/>
                </a:solidFill>
              </a:rPr>
              <a:t>tutorials@cbica.upenn.edu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33783516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1">
  <a:themeElements>
    <a:clrScheme name="Custom 1">
      <a:dk1>
        <a:srgbClr val="000000"/>
      </a:dk1>
      <a:lt1>
        <a:srgbClr val="FFFFFF"/>
      </a:lt1>
      <a:dk2>
        <a:srgbClr val="6F2927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template_1</Template>
  <TotalTime>4530</TotalTime>
  <Words>179</Words>
  <Application>Microsoft Office PowerPoint</Application>
  <PresentationFormat>On-screen Show (4:3)</PresentationFormat>
  <Paragraphs>35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template_1</vt:lpstr>
      <vt:lpstr>CBICA S/W Dev Tutorials </vt:lpstr>
      <vt:lpstr>Introduction</vt:lpstr>
      <vt:lpstr>Introduction</vt:lpstr>
      <vt:lpstr>Topics</vt:lpstr>
      <vt:lpstr>Topics</vt:lpstr>
      <vt:lpstr>Updated on public repository</vt:lpstr>
      <vt:lpstr>Contact Information</vt:lpstr>
    </vt:vector>
  </TitlesOfParts>
  <Company>UPHS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Sarthak Pati</dc:creator>
  <cp:lastModifiedBy>Sarthak Pati</cp:lastModifiedBy>
  <cp:revision>49</cp:revision>
  <dcterms:created xsi:type="dcterms:W3CDTF">2015-03-02T14:56:53Z</dcterms:created>
  <dcterms:modified xsi:type="dcterms:W3CDTF">2016-03-02T14:13:23Z</dcterms:modified>
</cp:coreProperties>
</file>