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  <p:sldMasterId id="2147483675" r:id="rId3"/>
  </p:sldMasterIdLst>
  <p:notesMasterIdLst>
    <p:notesMasterId r:id="rId25"/>
  </p:notesMasterIdLst>
  <p:sldIdLst>
    <p:sldId id="256" r:id="rId4"/>
    <p:sldId id="271" r:id="rId5"/>
    <p:sldId id="272" r:id="rId6"/>
    <p:sldId id="273" r:id="rId7"/>
    <p:sldId id="275" r:id="rId8"/>
    <p:sldId id="274" r:id="rId9"/>
    <p:sldId id="276" r:id="rId10"/>
    <p:sldId id="277" r:id="rId11"/>
    <p:sldId id="291" r:id="rId12"/>
    <p:sldId id="281" r:id="rId13"/>
    <p:sldId id="280" r:id="rId14"/>
    <p:sldId id="279" r:id="rId15"/>
    <p:sldId id="282" r:id="rId16"/>
    <p:sldId id="285" r:id="rId17"/>
    <p:sldId id="283" r:id="rId18"/>
    <p:sldId id="284" r:id="rId19"/>
    <p:sldId id="286" r:id="rId20"/>
    <p:sldId id="266" r:id="rId21"/>
    <p:sldId id="288" r:id="rId22"/>
    <p:sldId id="289" r:id="rId23"/>
    <p:sldId id="29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737"/>
    <a:srgbClr val="002040"/>
    <a:srgbClr val="6F2927"/>
    <a:srgbClr val="007BF6"/>
    <a:srgbClr val="D78F8D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286" autoAdjust="0"/>
  </p:normalViewPr>
  <p:slideViewPr>
    <p:cSldViewPr snapToGrid="0">
      <p:cViewPr varScale="1">
        <p:scale>
          <a:sx n="109" d="100"/>
          <a:sy n="109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5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3/20/2017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7" y="6356350"/>
            <a:ext cx="1278547" cy="41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90688"/>
            <a:ext cx="10515600" cy="4486275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"/>
            <a:ext cx="11734800" cy="8903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39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26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111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74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26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4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8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"/>
            <a:ext cx="11734800" cy="8903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01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73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80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4A10-351D-4448-B55C-86B37445A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65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16395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38199" y="1379622"/>
            <a:ext cx="5161547" cy="463499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9622"/>
            <a:ext cx="5181600" cy="463499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94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8438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24339"/>
            <a:ext cx="5157787" cy="37914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8438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4339"/>
            <a:ext cx="5183188" cy="37914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395663"/>
            <a:ext cx="6172200" cy="4596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2" y="1395102"/>
            <a:ext cx="3932237" cy="46047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09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95662"/>
            <a:ext cx="6172200" cy="4596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5102"/>
            <a:ext cx="3932237" cy="4604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77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890337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28600" y="-328863"/>
            <a:ext cx="117348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28600" y="1082842"/>
            <a:ext cx="11734800" cy="4939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4" y="6306618"/>
            <a:ext cx="1278547" cy="416963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A8F2DD4-06ED-490A-84F1-7D33998F6EC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968" y="6306618"/>
            <a:ext cx="2084810" cy="416962"/>
          </a:xfrm>
          <a:prstGeom prst="rect">
            <a:avLst/>
          </a:prstGeom>
        </p:spPr>
      </p:pic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4751A-AB42-479A-9281-969230903C4A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8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acm.acm.org/blogs/blog-cacm/176450-python-is-now-the-most-popular-introductory-teaching-language-at-top-u-s-universities/fulltext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Python C/C++ Bridge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Ratheesh Kalarot</a:t>
            </a:r>
          </a:p>
          <a:p>
            <a:r>
              <a:rPr lang="en-US" sz="1600" dirty="0" smtClean="0"/>
              <a:t>With support from Development </a:t>
            </a:r>
            <a:r>
              <a:rPr lang="en-US" sz="160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Cython: adding C/C++ headers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#include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&lt;math.h&gt;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//Sample function in pure C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#define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MY_PI </a:t>
            </a:r>
            <a:r>
              <a:rPr lang="en-US" dirty="0">
                <a:solidFill>
                  <a:srgbClr val="B5CEA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3.14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double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myFunction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double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x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{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5CEA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2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*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x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}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Cython: Compiling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3627" y="1607127"/>
            <a:ext cx="11731862" cy="357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1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Cython: calling </a:t>
            </a:r>
            <a:r>
              <a:rPr lang="en-US" dirty="0"/>
              <a:t>C</a:t>
            </a:r>
            <a:r>
              <a:rPr lang="en-US" dirty="0" smtClean="0"/>
              <a:t>ython code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1164" y="1870362"/>
            <a:ext cx="115408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os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numpy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np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dirty="0" smtClean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AlgorithmCore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__name__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'__main__'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print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"Result of running step 1 with param 10: 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+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str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algorithmStep1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B5CEA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10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print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"Result of running step 2 with param 10: 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+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str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algorithmStep2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B5CEA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10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7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Ctypes ?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 foreign </a:t>
            </a:r>
            <a:r>
              <a:rPr lang="en-US" dirty="0"/>
              <a:t>function library for Python</a:t>
            </a:r>
          </a:p>
          <a:p>
            <a:pPr lvl="1"/>
            <a:r>
              <a:rPr lang="en-US" dirty="0" smtClean="0"/>
              <a:t>Call </a:t>
            </a:r>
            <a:r>
              <a:rPr lang="en-US" dirty="0"/>
              <a:t>C functions in </a:t>
            </a:r>
            <a:r>
              <a:rPr lang="en-US" dirty="0" smtClean="0"/>
              <a:t>existing libraries </a:t>
            </a:r>
            <a:r>
              <a:rPr lang="en-US" dirty="0"/>
              <a:t>“directly</a:t>
            </a:r>
            <a:r>
              <a:rPr lang="en-US" dirty="0" smtClean="0"/>
              <a:t>”.</a:t>
            </a:r>
          </a:p>
          <a:p>
            <a:pPr lvl="1"/>
            <a:r>
              <a:rPr lang="en-US" dirty="0"/>
              <a:t>It provides C compatible data </a:t>
            </a:r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Allows calling </a:t>
            </a:r>
            <a:r>
              <a:rPr lang="en-US" dirty="0"/>
              <a:t>functions in DLLs or shared libraries. 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can be used to wrap these libraries in pure </a:t>
            </a:r>
            <a:r>
              <a:rPr lang="en-US" dirty="0" smtClean="0"/>
              <a:t>Python</a:t>
            </a:r>
          </a:p>
          <a:p>
            <a:pPr lvl="1"/>
            <a:r>
              <a:rPr lang="en-US" dirty="0" smtClean="0"/>
              <a:t>C/C++ code does not need to include any python headers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Ctypes: your C++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#include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algorithm.h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//</a:t>
            </a:r>
            <a:r>
              <a:rPr lang="en-US" dirty="0" err="1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Genrate</a:t>
            </a:r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connectivity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::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runAlgorithm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param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{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logText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started"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//Your </a:t>
            </a:r>
            <a:r>
              <a:rPr lang="en-US" dirty="0" err="1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lgorithm</a:t>
            </a:r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here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result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param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*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5CEA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2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logText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Finished"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result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}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384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Ctypes :Writing c wrapper for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#include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algorithm.h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</a:t>
            </a:r>
            <a:r>
              <a:rPr lang="en-US" dirty="0" err="1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ifdef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_WIN32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 define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DllExport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extern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"C"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__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declspec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dllexport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#else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#define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DllExport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extern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"C"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#</a:t>
            </a:r>
            <a:r>
              <a:rPr lang="en-US" dirty="0" err="1">
                <a:solidFill>
                  <a:srgbClr val="9B9B9B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endif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//Use of a global class instance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g_core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static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TXT_CALLBACK_TYPE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g_txtCallback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r>
              <a:rPr lang="en-US" dirty="0">
                <a:solidFill>
                  <a:srgbClr val="57A64A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//Defining a call back type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DllExport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test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{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&lt;&lt;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"test called\n"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5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Ctypes: Loading C library from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os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sys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dirty="0" smtClean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ctypes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CFUNCTYPE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c_int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c_char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c_char_p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class</a:t>
            </a:r>
            <a:r>
              <a:rPr lang="en-US" dirty="0" smtClean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AlgorithmWrapper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():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__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init</a:t>
            </a:r>
            <a:r>
              <a:rPr lang="en-US" dirty="0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__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try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libraryName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"AlgorithmCore.dll"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os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name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not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'</a:t>
            </a:r>
            <a:r>
              <a:rPr lang="en-US" dirty="0" err="1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nt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'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getattr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sys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'frozen'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False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        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application_path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os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path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dirname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sys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executable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    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elif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__file__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        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application_path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os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path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dirname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__file__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    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soFileFullPath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os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path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join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application_path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"libAlgorithmCore.so"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libraryName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str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soFileFullPath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CoreModule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BD63C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ctypes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cdll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LoadLibrary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libraryName</a:t>
            </a:r>
            <a:r>
              <a:rPr lang="en-US" dirty="0" smtClean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111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Ctypes: Python function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setListner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listner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CoreModule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None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return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listner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listner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listner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D69D85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"Listening to core"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def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C8C8C8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setValue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varName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varString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varType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CoreModule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None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    </a:t>
            </a:r>
            <a:r>
              <a:rPr lang="en-US" dirty="0">
                <a:solidFill>
                  <a:srgbClr val="569CD6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return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CoreModule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setValue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restype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c_int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CoreModule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setValue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argtypes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c_char_p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c_char_p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c_int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  <a:endParaRPr lang="en-US" dirty="0">
              <a:solidFill>
                <a:srgbClr val="DCDCDC"/>
              </a:solidFill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       res 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self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CoreModule</a:t>
            </a:r>
            <a:r>
              <a:rPr lang="en-US" dirty="0" err="1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CDCDC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setValue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c_char_p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varName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),</a:t>
            </a:r>
            <a:r>
              <a:rPr lang="en-US" dirty="0" err="1">
                <a:solidFill>
                  <a:srgbClr val="4EC9B0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c_char_p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varString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),</a:t>
            </a:r>
            <a:r>
              <a:rPr lang="en-US" dirty="0" err="1">
                <a:solidFill>
                  <a:srgbClr val="7F7F7F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varType</a:t>
            </a:r>
            <a:r>
              <a:rPr lang="en-US" dirty="0">
                <a:solidFill>
                  <a:srgbClr val="B4B4B4"/>
                </a:solidFill>
                <a:highlight>
                  <a:srgbClr val="1E1E1E"/>
                </a:highlight>
                <a:latin typeface="Consolas" panose="020B0609020204030204" pitchFamily="49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232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65157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73" y="886922"/>
            <a:ext cx="6260089" cy="534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vs C/C++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Lets not take sides</a:t>
            </a:r>
          </a:p>
          <a:p>
            <a:pPr lvl="1"/>
            <a:r>
              <a:rPr lang="en-US" dirty="0" smtClean="0"/>
              <a:t>Different languages for different purpose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Main differences </a:t>
            </a:r>
            <a:endParaRPr lang="en-US" dirty="0"/>
          </a:p>
          <a:p>
            <a:pPr lvl="1"/>
            <a:r>
              <a:rPr lang="en-US" dirty="0" smtClean="0"/>
              <a:t>Interpreted vs Compiled</a:t>
            </a:r>
          </a:p>
          <a:p>
            <a:pPr lvl="1"/>
            <a:r>
              <a:rPr lang="en-US" dirty="0" smtClean="0"/>
              <a:t>Memory management</a:t>
            </a:r>
          </a:p>
          <a:p>
            <a:pPr lvl="1"/>
            <a:r>
              <a:rPr lang="en-US" dirty="0" smtClean="0"/>
              <a:t>Typing mechanisms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302122"/>
            <a:ext cx="3733800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655904"/>
            <a:ext cx="35814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9129929" y="1070342"/>
            <a:ext cx="178074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C++ hello word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29929" y="3183407"/>
            <a:ext cx="20954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Python hello world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4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846254"/>
            <a:ext cx="8558212" cy="557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79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2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 of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Portability</a:t>
            </a:r>
          </a:p>
          <a:p>
            <a:r>
              <a:rPr lang="en-US" dirty="0" smtClean="0"/>
              <a:t>Object oriented </a:t>
            </a:r>
            <a:endParaRPr lang="en-US" dirty="0" smtClean="0"/>
          </a:p>
          <a:p>
            <a:pPr lvl="1"/>
            <a:r>
              <a:rPr lang="en-US" dirty="0" smtClean="0"/>
              <a:t>Python doesn’t support data hiding (encapsulation)</a:t>
            </a:r>
            <a:endParaRPr lang="en-US" dirty="0" smtClean="0"/>
          </a:p>
          <a:p>
            <a:r>
              <a:rPr lang="en-US" dirty="0" smtClean="0"/>
              <a:t>True multithreading </a:t>
            </a:r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Python GIL ( global interpreter lock ) is a bottleneck </a:t>
            </a:r>
            <a:endParaRPr lang="en-US" dirty="0" smtClean="0"/>
          </a:p>
          <a:p>
            <a:r>
              <a:rPr lang="en-US" dirty="0" smtClean="0"/>
              <a:t>Scales well for complex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71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Python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learn</a:t>
            </a:r>
          </a:p>
          <a:p>
            <a:r>
              <a:rPr lang="en-US" dirty="0" smtClean="0"/>
              <a:t>Less development time</a:t>
            </a:r>
          </a:p>
          <a:p>
            <a:pPr lvl="1"/>
            <a:r>
              <a:rPr lang="en-US" dirty="0" smtClean="0"/>
              <a:t>Python </a:t>
            </a:r>
            <a:r>
              <a:rPr lang="en-US" dirty="0"/>
              <a:t>programs are typically 3-5 </a:t>
            </a:r>
            <a:r>
              <a:rPr lang="en-US" dirty="0" smtClean="0"/>
              <a:t>times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shorter than equivalent Java programs</a:t>
            </a:r>
          </a:p>
          <a:p>
            <a:r>
              <a:rPr lang="en-US" dirty="0" smtClean="0"/>
              <a:t>Widely </a:t>
            </a:r>
            <a:r>
              <a:rPr lang="en-US" dirty="0" smtClean="0"/>
              <a:t>adopted in scientific communities </a:t>
            </a:r>
          </a:p>
          <a:p>
            <a:pPr lvl="1"/>
            <a:r>
              <a:rPr lang="en-US" dirty="0" smtClean="0"/>
              <a:t>Many active development projects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medical imaging </a:t>
            </a:r>
          </a:p>
          <a:p>
            <a:r>
              <a:rPr lang="en-US" dirty="0"/>
              <a:t>Works well as a glue language</a:t>
            </a:r>
          </a:p>
          <a:p>
            <a:pPr lvl="1"/>
            <a:r>
              <a:rPr lang="en-US" dirty="0" smtClean="0"/>
              <a:t>Python bindings are available for OpenCV,ITK,VTK</a:t>
            </a:r>
            <a:r>
              <a:rPr lang="en-US" dirty="0" smtClean="0"/>
              <a:t>,QT </a:t>
            </a:r>
            <a:r>
              <a:rPr lang="en-US" dirty="0" smtClean="0"/>
              <a:t>etc.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764" y="1035953"/>
            <a:ext cx="4606636" cy="33814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5763" y="6193615"/>
            <a:ext cx="86452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Reference</a:t>
            </a:r>
            <a:r>
              <a:rPr lang="en-US" sz="1200" dirty="0" smtClean="0"/>
              <a:t>: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cacm.acm.org/blogs/blog-cacm/176450-python-is-now-the-most-popular-introductory-teaching-language-at-top-u-s-universities/fulltext</a:t>
            </a:r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distribution jargons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CPython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en-US" dirty="0" smtClean="0"/>
              <a:t>eference </a:t>
            </a:r>
            <a:r>
              <a:rPr lang="en-US" dirty="0"/>
              <a:t>implementation of Python, written in C. It compiles Python code to intermediate bytecode which is then interpreted by a virtual machine.</a:t>
            </a:r>
            <a:endParaRPr lang="en-US" dirty="0" smtClean="0"/>
          </a:p>
          <a:p>
            <a:r>
              <a:rPr lang="en-US" dirty="0" err="1"/>
              <a:t>Jython</a:t>
            </a:r>
            <a:endParaRPr lang="en-US" dirty="0"/>
          </a:p>
          <a:p>
            <a:pPr lvl="1"/>
            <a:r>
              <a:rPr lang="en-US" dirty="0" smtClean="0"/>
              <a:t>Python </a:t>
            </a:r>
            <a:r>
              <a:rPr lang="en-US" dirty="0"/>
              <a:t>implementation that compiles Python code to Java bytecode which is then executed by the JVM (Java Virtual Machine).</a:t>
            </a:r>
            <a:endParaRPr lang="en-US" dirty="0" smtClean="0"/>
          </a:p>
          <a:p>
            <a:r>
              <a:rPr lang="en-US" dirty="0" err="1"/>
              <a:t>IronPython</a:t>
            </a:r>
            <a:endParaRPr lang="en-US" dirty="0"/>
          </a:p>
          <a:p>
            <a:pPr lvl="1"/>
            <a:r>
              <a:rPr lang="en-US" dirty="0"/>
              <a:t>implementation of Python for the .NET framework. It can use both Python and .NET framework libraries,</a:t>
            </a:r>
          </a:p>
          <a:p>
            <a:r>
              <a:rPr lang="en-US" dirty="0" err="1" smtClean="0"/>
              <a:t>Ipython</a:t>
            </a:r>
            <a:endParaRPr lang="en-US" dirty="0" smtClean="0"/>
          </a:p>
          <a:p>
            <a:pPr lvl="1"/>
            <a:r>
              <a:rPr lang="en-US" dirty="0" smtClean="0"/>
              <a:t>Interactive shell with rich multimedia </a:t>
            </a:r>
          </a:p>
          <a:p>
            <a:r>
              <a:rPr lang="en-US" dirty="0" smtClean="0"/>
              <a:t>Cython</a:t>
            </a:r>
          </a:p>
          <a:p>
            <a:pPr lvl="1"/>
            <a:r>
              <a:rPr lang="en-US" dirty="0"/>
              <a:t>Cython is a superset of the Python programming language, designed to give C-like </a:t>
            </a:r>
            <a:r>
              <a:rPr lang="en-US" dirty="0" smtClean="0"/>
              <a:t>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0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Python </a:t>
            </a:r>
            <a:r>
              <a:rPr lang="en-US" dirty="0"/>
              <a:t>and C/C</a:t>
            </a:r>
            <a:r>
              <a:rPr lang="en-US" dirty="0" smtClean="0"/>
              <a:t>++bridge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51164"/>
            <a:ext cx="11734800" cy="56934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Pyrex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write your extension module on Python </a:t>
            </a:r>
          </a:p>
          <a:p>
            <a:r>
              <a:rPr lang="en-US" b="1" dirty="0" smtClean="0"/>
              <a:t>Cython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improved version of Pyrex</a:t>
            </a:r>
          </a:p>
          <a:p>
            <a:r>
              <a:rPr lang="en-US" dirty="0"/>
              <a:t>CXX </a:t>
            </a:r>
            <a:r>
              <a:rPr lang="en-US" dirty="0" smtClean="0"/>
              <a:t>– </a:t>
            </a:r>
            <a:r>
              <a:rPr lang="en-US" dirty="0" err="1" smtClean="0"/>
              <a:t>PyCXX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helper lib for writing Python extensions in C++</a:t>
            </a:r>
          </a:p>
          <a:p>
            <a:r>
              <a:rPr lang="en-US" b="1" dirty="0"/>
              <a:t>C</a:t>
            </a:r>
            <a:r>
              <a:rPr lang="en-US" b="1" dirty="0" smtClean="0"/>
              <a:t>types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Python module allowing to create and manipulate C data types in Python. </a:t>
            </a:r>
            <a:endParaRPr lang="en-US" dirty="0" smtClean="0"/>
          </a:p>
          <a:p>
            <a:pPr lvl="1"/>
            <a:r>
              <a:rPr lang="en-US" dirty="0" smtClean="0"/>
              <a:t>These </a:t>
            </a:r>
            <a:r>
              <a:rPr lang="en-US" dirty="0"/>
              <a:t>can then be passed to C-functions loaded from dynamic link libraries.</a:t>
            </a:r>
          </a:p>
          <a:p>
            <a:r>
              <a:rPr lang="en-US" dirty="0" smtClean="0"/>
              <a:t>Elmer</a:t>
            </a:r>
          </a:p>
          <a:p>
            <a:pPr lvl="1"/>
            <a:r>
              <a:rPr lang="en-US" dirty="0" smtClean="0"/>
              <a:t>compile </a:t>
            </a:r>
            <a:r>
              <a:rPr lang="en-US" dirty="0"/>
              <a:t>and run python code from C, as if it was written in C</a:t>
            </a:r>
          </a:p>
          <a:p>
            <a:r>
              <a:rPr lang="en-US" dirty="0" smtClean="0"/>
              <a:t>Pickling Tools 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collection of libraries for exchanging Python Dictionaries between C++ and Python.</a:t>
            </a:r>
          </a:p>
          <a:p>
            <a:r>
              <a:rPr lang="en-US" dirty="0" smtClean="0"/>
              <a:t>Weave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include C code lines in Python program</a:t>
            </a:r>
          </a:p>
          <a:p>
            <a:r>
              <a:rPr lang="en-US" dirty="0" smtClean="0"/>
              <a:t>CFFI</a:t>
            </a:r>
          </a:p>
          <a:p>
            <a:pPr lvl="1"/>
            <a:r>
              <a:rPr lang="en-US" dirty="0" smtClean="0"/>
              <a:t>interact </a:t>
            </a:r>
            <a:r>
              <a:rPr lang="en-US" dirty="0"/>
              <a:t>with almost any C code from Python, based on C-like </a:t>
            </a:r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34836" y="6344575"/>
            <a:ext cx="95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Reference: https</a:t>
            </a:r>
            <a:r>
              <a:rPr lang="en-US" sz="1400" dirty="0">
                <a:solidFill>
                  <a:schemeClr val="bg1"/>
                </a:solidFill>
              </a:rPr>
              <a:t>://wiki.python.org/moin/IntegratingPythonWithOtherLanguages</a:t>
            </a:r>
          </a:p>
        </p:txBody>
      </p:sp>
    </p:spTree>
    <p:extLst>
      <p:ext uri="{BB962C8B-B14F-4D97-AF65-F5344CB8AC3E}">
        <p14:creationId xmlns:p14="http://schemas.microsoft.com/office/powerpoint/2010/main" val="41132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C/C++ Binding </a:t>
            </a:r>
            <a:r>
              <a:rPr lang="en-US" dirty="0" smtClean="0"/>
              <a:t>Generators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8145"/>
            <a:ext cx="11734800" cy="56255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Boost.python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Expose </a:t>
            </a:r>
            <a:r>
              <a:rPr lang="en-US" dirty="0"/>
              <a:t>C++ classes functions and objects to Python, and vice-versa, using just C++ compiler</a:t>
            </a:r>
          </a:p>
          <a:p>
            <a:r>
              <a:rPr lang="en-US" dirty="0" err="1" smtClean="0"/>
              <a:t>PyAutoC</a:t>
            </a:r>
            <a:endParaRPr lang="en-US" dirty="0" smtClean="0"/>
          </a:p>
          <a:p>
            <a:pPr lvl="1"/>
            <a:r>
              <a:rPr lang="en-US" dirty="0" smtClean="0"/>
              <a:t> Automatically </a:t>
            </a:r>
            <a:r>
              <a:rPr lang="en-US" dirty="0"/>
              <a:t>wrap C functions and structs, using just C compiler.</a:t>
            </a:r>
          </a:p>
          <a:p>
            <a:r>
              <a:rPr lang="en-US" dirty="0" err="1" smtClean="0"/>
              <a:t>Pwig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SWIG extension for writing new language modules in Python.</a:t>
            </a:r>
          </a:p>
          <a:p>
            <a:r>
              <a:rPr lang="en-US" dirty="0" err="1" smtClean="0"/>
              <a:t>PyBindGen</a:t>
            </a:r>
            <a:endParaRPr lang="en-US" dirty="0" smtClean="0"/>
          </a:p>
          <a:p>
            <a:pPr lvl="1"/>
            <a:r>
              <a:rPr lang="en-US" dirty="0" smtClean="0"/>
              <a:t>Python </a:t>
            </a:r>
            <a:r>
              <a:rPr lang="en-US" dirty="0"/>
              <a:t>bindings code generator for pure C or C++ APIs. The generator is written in Python and has low complexity. The generated code is lean, efficient, and highly readable</a:t>
            </a:r>
          </a:p>
          <a:p>
            <a:r>
              <a:rPr lang="en-US" dirty="0" smtClean="0"/>
              <a:t>Shiboken</a:t>
            </a:r>
          </a:p>
          <a:p>
            <a:pPr lvl="1"/>
            <a:r>
              <a:rPr lang="en-US" dirty="0" smtClean="0"/>
              <a:t> Binding </a:t>
            </a:r>
            <a:r>
              <a:rPr lang="en-US" dirty="0"/>
              <a:t>Generator used to create PySide Python bindings for Qt</a:t>
            </a:r>
          </a:p>
          <a:p>
            <a:r>
              <a:rPr lang="en-US" dirty="0" smtClean="0"/>
              <a:t>SIP</a:t>
            </a:r>
          </a:p>
          <a:p>
            <a:pPr lvl="1"/>
            <a:r>
              <a:rPr lang="en-US" dirty="0" smtClean="0"/>
              <a:t> similar </a:t>
            </a:r>
            <a:r>
              <a:rPr lang="en-US" dirty="0"/>
              <a:t>to SWIG but </a:t>
            </a:r>
            <a:r>
              <a:rPr lang="en-US" dirty="0" smtClean="0"/>
              <a:t>specialized </a:t>
            </a:r>
            <a:r>
              <a:rPr lang="en-US" dirty="0"/>
              <a:t>for Python and C++. Used to create </a:t>
            </a:r>
            <a:r>
              <a:rPr lang="en-US" dirty="0" err="1"/>
              <a:t>PyQt</a:t>
            </a:r>
            <a:r>
              <a:rPr lang="en-US" dirty="0"/>
              <a:t>, the Qt API wrapper library</a:t>
            </a:r>
          </a:p>
          <a:p>
            <a:r>
              <a:rPr lang="en-US" dirty="0"/>
              <a:t>SWIG - generate extension module from your .h files</a:t>
            </a:r>
          </a:p>
          <a:p>
            <a:r>
              <a:rPr lang="en-US" dirty="0" smtClean="0"/>
              <a:t>Pybind11</a:t>
            </a:r>
          </a:p>
          <a:p>
            <a:pPr lvl="1"/>
            <a:r>
              <a:rPr lang="en-US" dirty="0" smtClean="0"/>
              <a:t>Similar </a:t>
            </a:r>
            <a:r>
              <a:rPr lang="en-US" dirty="0"/>
              <a:t>to Boost.Python, but with a lean header-only implementation for C++11-capable compilers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1620981" y="6373741"/>
            <a:ext cx="95596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Reference: https</a:t>
            </a:r>
            <a:r>
              <a:rPr lang="en-US" sz="1200" dirty="0">
                <a:solidFill>
                  <a:schemeClr val="bg1"/>
                </a:solidFill>
              </a:rPr>
              <a:t>://wiki.python.org/moin/IntegratingPythonWithOtherLanguages</a:t>
            </a:r>
          </a:p>
        </p:txBody>
      </p:sp>
    </p:spTree>
    <p:extLst>
      <p:ext uri="{BB962C8B-B14F-4D97-AF65-F5344CB8AC3E}">
        <p14:creationId xmlns:p14="http://schemas.microsoft.com/office/powerpoint/2010/main" val="29856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Cython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Cython is a Python-like language for writing extension modules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It allows one to mix Python with C or C++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significantly lowers the barrier to speeding up Python code.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err="1" smtClean="0"/>
              <a:t>cython</a:t>
            </a:r>
            <a:r>
              <a:rPr lang="en-US" dirty="0" smtClean="0"/>
              <a:t> command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generates a C or C++ source file from a Cython source </a:t>
            </a:r>
            <a:r>
              <a:rPr lang="en-US" dirty="0" smtClean="0"/>
              <a:t>file</a:t>
            </a:r>
          </a:p>
          <a:p>
            <a:pPr lvl="1"/>
            <a:r>
              <a:rPr lang="en-US" dirty="0" smtClean="0"/>
              <a:t>C/C</a:t>
            </a:r>
            <a:r>
              <a:rPr lang="en-US" dirty="0"/>
              <a:t>++ source is then compiled into a heavily optimized extension module. </a:t>
            </a:r>
            <a:endParaRPr lang="en-US" dirty="0" smtClean="0"/>
          </a:p>
          <a:p>
            <a:r>
              <a:rPr lang="en-US" dirty="0" smtClean="0"/>
              <a:t>Cython </a:t>
            </a:r>
            <a:r>
              <a:rPr lang="en-US" dirty="0"/>
              <a:t>has built-in support for working with </a:t>
            </a:r>
            <a:r>
              <a:rPr lang="en-US" dirty="0" err="1"/>
              <a:t>NumPy</a:t>
            </a:r>
            <a:r>
              <a:rPr lang="en-US" dirty="0"/>
              <a:t> arrays and </a:t>
            </a:r>
            <a:endParaRPr lang="en-US" dirty="0" smtClean="0"/>
          </a:p>
          <a:p>
            <a:pPr lvl="1"/>
            <a:r>
              <a:rPr lang="en-US" dirty="0" smtClean="0"/>
              <a:t>making </a:t>
            </a:r>
            <a:r>
              <a:rPr lang="en-US" dirty="0"/>
              <a:t>numerical programming </a:t>
            </a:r>
            <a:r>
              <a:rPr lang="en-US" dirty="0" smtClean="0"/>
              <a:t>fast and easy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73380" y="6215143"/>
            <a:ext cx="8700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Reference: https</a:t>
            </a:r>
            <a:r>
              <a:rPr lang="en-US" dirty="0"/>
              <a:t>://public.enthought.com/~ksmith/scipy2013_cython/Cython.pdf</a:t>
            </a:r>
          </a:p>
        </p:txBody>
      </p:sp>
    </p:spTree>
    <p:extLst>
      <p:ext uri="{BB962C8B-B14F-4D97-AF65-F5344CB8AC3E}">
        <p14:creationId xmlns:p14="http://schemas.microsoft.com/office/powerpoint/2010/main" val="171346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Cython: code example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64338" y="6259382"/>
            <a:ext cx="33923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Reference: https</a:t>
            </a:r>
            <a:r>
              <a:rPr lang="en-US" sz="1200" dirty="0">
                <a:solidFill>
                  <a:schemeClr val="bg1"/>
                </a:solidFill>
              </a:rPr>
              <a:t>://en.wikipedia.org/wiki/Cython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60336"/>
            <a:ext cx="9173902" cy="46608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913" y="890336"/>
            <a:ext cx="3698790" cy="517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94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BICA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985</Words>
  <Application>Microsoft Office PowerPoint</Application>
  <PresentationFormat>Widescreen</PresentationFormat>
  <Paragraphs>181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Consolas</vt:lpstr>
      <vt:lpstr>Segoe UI</vt:lpstr>
      <vt:lpstr>Segoe UI Semibold</vt:lpstr>
      <vt:lpstr>Segoe UI Semilight</vt:lpstr>
      <vt:lpstr>Office Theme</vt:lpstr>
      <vt:lpstr>Custom Design</vt:lpstr>
      <vt:lpstr>1_Office Theme</vt:lpstr>
      <vt:lpstr>Python C/C++ Bridge</vt:lpstr>
      <vt:lpstr>Python vs C/C++</vt:lpstr>
      <vt:lpstr>Advantage of C++</vt:lpstr>
      <vt:lpstr>Advantages of Python</vt:lpstr>
      <vt:lpstr>Python distribution jargons</vt:lpstr>
      <vt:lpstr>Tools for Python and C/C++bridge</vt:lpstr>
      <vt:lpstr>C/C++ Binding Generators</vt:lpstr>
      <vt:lpstr>Cython</vt:lpstr>
      <vt:lpstr>Cython: code example</vt:lpstr>
      <vt:lpstr>Cython: adding C/C++ headers</vt:lpstr>
      <vt:lpstr>Cython: Compiling</vt:lpstr>
      <vt:lpstr>Cython: calling Cython code</vt:lpstr>
      <vt:lpstr>Ctypes</vt:lpstr>
      <vt:lpstr>Ctypes: your C++ code</vt:lpstr>
      <vt:lpstr>Ctypes :Writing c wrapper for C++</vt:lpstr>
      <vt:lpstr>Ctypes: Loading C library from </vt:lpstr>
      <vt:lpstr>Ctypes: Python function example</vt:lpstr>
      <vt:lpstr>?</vt:lpstr>
      <vt:lpstr>Extra slides</vt:lpstr>
      <vt:lpstr>Extra slides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Kalarot, Ratheesh</cp:lastModifiedBy>
  <cp:revision>81</cp:revision>
  <dcterms:created xsi:type="dcterms:W3CDTF">2016-03-11T15:32:15Z</dcterms:created>
  <dcterms:modified xsi:type="dcterms:W3CDTF">2017-03-20T15:47:03Z</dcterms:modified>
</cp:coreProperties>
</file>